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90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můžete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229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952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813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423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88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89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234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933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252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689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384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589E7-2AA3-4304-897D-01A381E4DD0E}" type="datetimeFigureOut">
              <a:rPr lang="cs-CZ" smtClean="0"/>
              <a:t>17.09.2019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7ED0A-592E-460A-BB61-78AAA2C67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952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Netetika</a:t>
            </a:r>
            <a:r>
              <a:rPr lang="cs-CZ" dirty="0" smtClean="0"/>
              <a:t>, </a:t>
            </a:r>
            <a:r>
              <a:rPr lang="cs-CZ" dirty="0" err="1" smtClean="0"/>
              <a:t>netiquette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Zásady slušného chování na internetu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Pravidla chování v prostředí internetu</a:t>
            </a:r>
          </a:p>
          <a:p>
            <a:pPr lvl="1"/>
            <a:r>
              <a:rPr lang="cs-CZ" dirty="0" smtClean="0"/>
              <a:t>Net (síť, internet)</a:t>
            </a:r>
          </a:p>
          <a:p>
            <a:pPr lvl="1"/>
            <a:r>
              <a:rPr lang="cs-CZ" dirty="0" smtClean="0"/>
              <a:t>Etika (soubor pravidel a zásad slušného chování)</a:t>
            </a:r>
          </a:p>
          <a:p>
            <a:endParaRPr lang="cs-CZ" dirty="0" smtClean="0"/>
          </a:p>
          <a:p>
            <a:r>
              <a:rPr lang="cs-CZ" dirty="0" smtClean="0"/>
              <a:t>E-mail, diskusní fóra, blog, chat, sociální sítě…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853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pravidla</a:t>
            </a:r>
            <a:br>
              <a:rPr lang="cs-CZ" dirty="0" smtClean="0"/>
            </a:br>
            <a:r>
              <a:rPr lang="cs-CZ" sz="2000" dirty="0" smtClean="0"/>
              <a:t>Zásady slušného chování na internetu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Stejná pravidla slušného chování jako v reálném životě</a:t>
            </a:r>
          </a:p>
          <a:p>
            <a:r>
              <a:rPr lang="cs-CZ" dirty="0"/>
              <a:t>N</a:t>
            </a:r>
            <a:r>
              <a:rPr lang="cs-CZ" dirty="0" smtClean="0"/>
              <a:t>ezneužívat falešné anonymity</a:t>
            </a:r>
          </a:p>
          <a:p>
            <a:r>
              <a:rPr lang="cs-CZ" dirty="0" smtClean="0"/>
              <a:t>Nebýt zbytečně útočný či agresivní</a:t>
            </a:r>
          </a:p>
          <a:p>
            <a:r>
              <a:rPr lang="cs-CZ" dirty="0" smtClean="0"/>
              <a:t>Psát pouze to, co byste si dovolili říct člověku na druhém konci i přímo do očí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304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9724" y="1918740"/>
            <a:ext cx="1158739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1. Nepoužiješ počítače ke škodě jiného. </a:t>
            </a:r>
          </a:p>
          <a:p>
            <a:r>
              <a:rPr lang="cs-CZ" sz="2800" dirty="0" smtClean="0"/>
              <a:t>2. Nebudeš ničivě zasahovat do práce druhých lidí. </a:t>
            </a:r>
          </a:p>
          <a:p>
            <a:r>
              <a:rPr lang="cs-CZ" sz="2800" dirty="0" smtClean="0"/>
              <a:t>3. Nebudeš slídit v souborech jiných lidí. </a:t>
            </a:r>
          </a:p>
          <a:p>
            <a:r>
              <a:rPr lang="cs-CZ" sz="2800" dirty="0" smtClean="0"/>
              <a:t>4. Nepoužiješ počítače ke krádeži. </a:t>
            </a:r>
          </a:p>
          <a:p>
            <a:r>
              <a:rPr lang="cs-CZ" sz="2800" dirty="0" smtClean="0"/>
              <a:t>5. Nepoužiješ počítače pro křivé svědectví. </a:t>
            </a:r>
          </a:p>
          <a:p>
            <a:r>
              <a:rPr lang="cs-CZ" sz="2800" dirty="0" smtClean="0"/>
              <a:t>6. Nepoužiješ nebo nepořídíš kopii softwaru, který jsi nezaplatil(a). </a:t>
            </a:r>
          </a:p>
          <a:p>
            <a:r>
              <a:rPr lang="cs-CZ" sz="2800" dirty="0" smtClean="0"/>
              <a:t>7. Nepoužiješ neoprávněně počítačového zdroje jiných lidí. </a:t>
            </a:r>
          </a:p>
          <a:p>
            <a:r>
              <a:rPr lang="cs-CZ" sz="2800" dirty="0" smtClean="0"/>
              <a:t>8. Nepřivlastníš si intelektuální dílo jiného. </a:t>
            </a:r>
          </a:p>
          <a:p>
            <a:r>
              <a:rPr lang="cs-CZ" sz="2800" dirty="0" smtClean="0"/>
              <a:t>9. Budeš přemýšlet o společenských následcích programu, který jsi stvořil(a). </a:t>
            </a:r>
          </a:p>
          <a:p>
            <a:r>
              <a:rPr lang="cs-CZ" sz="2800" dirty="0" smtClean="0"/>
              <a:t>10. Budeš používat počítače ohleduplně a s úctou. </a:t>
            </a:r>
            <a:endParaRPr lang="cs-CZ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9724" y="440076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DESATERO PŘIKÁZÁNÍ POČÍTAČOVÉ ETIKY  </a:t>
            </a:r>
            <a:br>
              <a:rPr lang="cs-CZ" smtClean="0"/>
            </a:br>
            <a:r>
              <a:rPr lang="cs-CZ" sz="2000" smtClean="0"/>
              <a:t>převzato z The Computer Ethics Institute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2299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DESATERO PŘIKÁZÁNÍ POČÍTAČOVÉ ETIKY  </a:t>
            </a:r>
            <a:br>
              <a:rPr lang="cs-CZ" dirty="0" smtClean="0"/>
            </a:br>
            <a:r>
              <a:rPr lang="cs-CZ" sz="2000" dirty="0" smtClean="0"/>
              <a:t>převzato z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Ethics</a:t>
            </a:r>
            <a:r>
              <a:rPr lang="cs-CZ" sz="2000" dirty="0" smtClean="0"/>
              <a:t> Institute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Neuškodíš jiným</a:t>
            </a:r>
          </a:p>
          <a:p>
            <a:r>
              <a:rPr lang="cs-CZ" dirty="0" smtClean="0"/>
              <a:t>2. Nezničíš cizí práci</a:t>
            </a:r>
          </a:p>
          <a:p>
            <a:r>
              <a:rPr lang="cs-CZ" dirty="0" smtClean="0"/>
              <a:t>3. Neslídíš v cizích souborech</a:t>
            </a:r>
          </a:p>
          <a:p>
            <a:r>
              <a:rPr lang="cs-CZ" dirty="0" smtClean="0"/>
              <a:t>4. Nebudeš křivě svědčit</a:t>
            </a:r>
          </a:p>
          <a:p>
            <a:r>
              <a:rPr lang="cs-CZ" dirty="0" smtClean="0"/>
              <a:t>5. Nepoužiješ kopii nelegálního softwaru</a:t>
            </a:r>
          </a:p>
          <a:p>
            <a:r>
              <a:rPr lang="cs-CZ" dirty="0" smtClean="0"/>
              <a:t>6. Nepoužiješ cizí zdroje</a:t>
            </a:r>
          </a:p>
          <a:p>
            <a:r>
              <a:rPr lang="cs-CZ" dirty="0" smtClean="0"/>
              <a:t>7. Nepřivlastníš si cizí dílo</a:t>
            </a:r>
          </a:p>
          <a:p>
            <a:r>
              <a:rPr lang="cs-CZ" dirty="0" smtClean="0"/>
              <a:t>8. Neseš společenské následky svých programů</a:t>
            </a:r>
          </a:p>
          <a:p>
            <a:r>
              <a:rPr lang="cs-CZ" dirty="0" smtClean="0"/>
              <a:t>9. Počítač užíváš ohleduplně a s úctou</a:t>
            </a:r>
          </a:p>
          <a:p>
            <a:r>
              <a:rPr lang="cs-CZ" dirty="0" smtClean="0"/>
              <a:t>10.Neužiješ počítač ke krádeži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3759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Dobré zvyky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Dbát na pravopis, gramatiku a stylistiku</a:t>
            </a:r>
          </a:p>
          <a:p>
            <a:r>
              <a:rPr lang="cs-CZ" dirty="0" smtClean="0"/>
              <a:t>Háčky a čárky</a:t>
            </a:r>
          </a:p>
          <a:p>
            <a:r>
              <a:rPr lang="cs-CZ" dirty="0" smtClean="0"/>
              <a:t>Nemožnost neverbální komunikace</a:t>
            </a:r>
          </a:p>
          <a:p>
            <a:r>
              <a:rPr lang="cs-CZ" dirty="0" smtClean="0"/>
              <a:t>Co nejpřesnější vyjadřování</a:t>
            </a:r>
          </a:p>
          <a:p>
            <a:r>
              <a:rPr lang="cs-CZ" dirty="0" smtClean="0"/>
              <a:t>Být stručný, držet se tématu, nerozpoutávat zbytečné dohady (</a:t>
            </a:r>
            <a:r>
              <a:rPr lang="cs-CZ" dirty="0" err="1" smtClean="0"/>
              <a:t>flame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- horkokrevné debaty)</a:t>
            </a:r>
          </a:p>
          <a:p>
            <a:r>
              <a:rPr lang="cs-CZ" dirty="0" smtClean="0"/>
              <a:t>Brát v potaz kulturní rozdíly</a:t>
            </a:r>
          </a:p>
          <a:p>
            <a:r>
              <a:rPr lang="cs-CZ" dirty="0" smtClean="0"/>
              <a:t>Opatrně se sarkasmy, vtipy, idiomy…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06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Vhodné používat diakritiku</a:t>
            </a:r>
          </a:p>
          <a:p>
            <a:r>
              <a:rPr lang="cs-CZ" dirty="0" smtClean="0"/>
              <a:t>Používat standardní druhy písma</a:t>
            </a:r>
          </a:p>
          <a:p>
            <a:r>
              <a:rPr lang="cs-CZ" dirty="0" smtClean="0"/>
              <a:t>Nemazat historii e-mailů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6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E-mail- náležitosti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Předmět</a:t>
            </a:r>
          </a:p>
          <a:p>
            <a:pPr lvl="1"/>
            <a:r>
              <a:rPr lang="cs-CZ" dirty="0" smtClean="0"/>
              <a:t>Jasně, stručně obsah a zařazení e-mailu</a:t>
            </a:r>
          </a:p>
          <a:p>
            <a:pPr lvl="1"/>
            <a:r>
              <a:rPr lang="cs-CZ" dirty="0" smtClean="0"/>
              <a:t>Orientace příjemce v příchozí, odchozí či archivované poště</a:t>
            </a:r>
          </a:p>
          <a:p>
            <a:r>
              <a:rPr lang="cs-CZ" dirty="0" smtClean="0"/>
              <a:t>Tělo zprávy</a:t>
            </a:r>
          </a:p>
          <a:p>
            <a:pPr lvl="1"/>
            <a:r>
              <a:rPr lang="cs-CZ" dirty="0" smtClean="0"/>
              <a:t>Obsahově výstižný a kratší text bez složitého formátování</a:t>
            </a:r>
          </a:p>
          <a:p>
            <a:pPr lvl="1"/>
            <a:r>
              <a:rPr lang="cs-CZ" dirty="0" smtClean="0"/>
              <a:t>Délka zprávy musí odpovídat smyslu zprávy</a:t>
            </a:r>
          </a:p>
          <a:p>
            <a:pPr lvl="1"/>
            <a:r>
              <a:rPr lang="cs-CZ" dirty="0" smtClean="0"/>
              <a:t>Kontaktní údaje u formálních e-mailů</a:t>
            </a:r>
          </a:p>
          <a:p>
            <a:r>
              <a:rPr lang="cs-CZ" dirty="0" smtClean="0"/>
              <a:t>Komu (TO)</a:t>
            </a:r>
          </a:p>
          <a:p>
            <a:pPr lvl="1"/>
            <a:r>
              <a:rPr lang="cs-CZ" dirty="0" smtClean="0"/>
              <a:t>Adresát, od kterého chceme odpověď</a:t>
            </a:r>
          </a:p>
          <a:p>
            <a:r>
              <a:rPr lang="cs-CZ" dirty="0" smtClean="0"/>
              <a:t>Kopie (CC)</a:t>
            </a:r>
          </a:p>
          <a:p>
            <a:pPr lvl="1"/>
            <a:r>
              <a:rPr lang="cs-CZ" dirty="0" smtClean="0"/>
              <a:t>Adresát, od kterého nečekáme odpověď</a:t>
            </a:r>
          </a:p>
          <a:p>
            <a:r>
              <a:rPr lang="cs-CZ" dirty="0" smtClean="0"/>
              <a:t>Slepá kopie (BCC)</a:t>
            </a:r>
          </a:p>
          <a:p>
            <a:pPr lvl="1"/>
            <a:r>
              <a:rPr lang="cs-CZ" dirty="0" smtClean="0"/>
              <a:t>Na vědomí,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713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E-mail- příloha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Upozornit v textu na obsah přílohy</a:t>
            </a:r>
          </a:p>
          <a:p>
            <a:r>
              <a:rPr lang="cs-CZ" dirty="0" smtClean="0"/>
              <a:t>Pojmenovat bez diakritiky a mezer</a:t>
            </a:r>
          </a:p>
          <a:p>
            <a:r>
              <a:rPr lang="cs-CZ" dirty="0" smtClean="0"/>
              <a:t>Rozsáhlejší text připojujeme jako přílohu</a:t>
            </a:r>
          </a:p>
          <a:p>
            <a:r>
              <a:rPr lang="cs-CZ" dirty="0" smtClean="0"/>
              <a:t>Obsáhlé přílohy raději jen jako odkaz ke stažení</a:t>
            </a:r>
          </a:p>
          <a:p>
            <a:r>
              <a:rPr lang="cs-CZ" dirty="0" smtClean="0"/>
              <a:t>Co je volně ke stažení na internetu nepatří do e-mailu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620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E-mail -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Nevyplněný předmět</a:t>
            </a:r>
          </a:p>
          <a:p>
            <a:r>
              <a:rPr lang="cs-CZ" dirty="0" smtClean="0"/>
              <a:t>Předmět „Dotaz“, „Prosba“, „Otázka“, „Čtěte“, „Důležité“…</a:t>
            </a:r>
          </a:p>
          <a:p>
            <a:r>
              <a:rPr lang="cs-CZ" dirty="0" smtClean="0"/>
              <a:t>Použití neformálního účtu pro formální komunikaci</a:t>
            </a:r>
          </a:p>
          <a:p>
            <a:r>
              <a:rPr lang="cs-CZ" dirty="0" smtClean="0"/>
              <a:t>Chybějící signatura</a:t>
            </a:r>
          </a:p>
          <a:p>
            <a:r>
              <a:rPr lang="cs-CZ" dirty="0" smtClean="0"/>
              <a:t>Objemná příloha</a:t>
            </a:r>
          </a:p>
          <a:p>
            <a:r>
              <a:rPr lang="cs-CZ" dirty="0" smtClean="0"/>
              <a:t>Nepřiložení původní zprávy</a:t>
            </a:r>
          </a:p>
          <a:p>
            <a:r>
              <a:rPr lang="cs-CZ" dirty="0" smtClean="0"/>
              <a:t>Použití předešlého e-mailu pro novou konverzaci</a:t>
            </a:r>
          </a:p>
          <a:p>
            <a:r>
              <a:rPr lang="cs-CZ" dirty="0" err="1" smtClean="0"/>
              <a:t>Samospustitelné</a:t>
            </a:r>
            <a:r>
              <a:rPr lang="cs-CZ" dirty="0" smtClean="0"/>
              <a:t> soubory v příloze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084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56434"/>
          </a:xfrm>
        </p:spPr>
        <p:txBody>
          <a:bodyPr/>
          <a:lstStyle/>
          <a:p>
            <a:r>
              <a:rPr lang="cs-CZ" dirty="0" smtClean="0"/>
              <a:t>Obchodní sdělení – pouze se souhlasem</a:t>
            </a:r>
          </a:p>
          <a:p>
            <a:r>
              <a:rPr lang="cs-CZ" dirty="0" smtClean="0"/>
              <a:t>Zákon č. 480/2004 Sb.</a:t>
            </a:r>
          </a:p>
          <a:p>
            <a:r>
              <a:rPr lang="cs-CZ" dirty="0" smtClean="0"/>
              <a:t>ÚOOÚ</a:t>
            </a:r>
          </a:p>
          <a:p>
            <a:r>
              <a:rPr lang="cs-CZ" dirty="0" err="1" smtClean="0"/>
              <a:t>Blacklist</a:t>
            </a:r>
            <a:r>
              <a:rPr lang="cs-CZ" dirty="0" smtClean="0"/>
              <a:t> / </a:t>
            </a:r>
            <a:r>
              <a:rPr lang="cs-CZ" dirty="0" err="1" smtClean="0"/>
              <a:t>Greylist</a:t>
            </a:r>
            <a:endParaRPr lang="cs-CZ" dirty="0" smtClean="0"/>
          </a:p>
          <a:p>
            <a:r>
              <a:rPr lang="cs-CZ" dirty="0" smtClean="0"/>
              <a:t>cca 85 % e-mailů = SPAM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75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56434"/>
          </a:xfrm>
        </p:spPr>
        <p:txBody>
          <a:bodyPr>
            <a:normAutofit/>
          </a:bodyPr>
          <a:lstStyle/>
          <a:p>
            <a:r>
              <a:rPr lang="cs-CZ" dirty="0" smtClean="0"/>
              <a:t>Poplašné nepravdivé zprávy hoax.cz</a:t>
            </a:r>
          </a:p>
          <a:p>
            <a:r>
              <a:rPr lang="cs-CZ" dirty="0" smtClean="0"/>
              <a:t>„Jestliže zpráva obsahuje výzvu k hromadnému rozeslání na další adresy, je to s největší pravděpodobností HOAX.“ </a:t>
            </a:r>
          </a:p>
          <a:p>
            <a:r>
              <a:rPr lang="cs-CZ" dirty="0" smtClean="0"/>
              <a:t>př.: Microsoft rozdává peníze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186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Věděli jste, že existují nějaká pravidla slušného chování na internetu?</a:t>
            </a:r>
          </a:p>
          <a:p>
            <a:r>
              <a:rPr lang="cs-CZ" dirty="0" smtClean="0"/>
              <a:t>Na jakém serveru nejčastěji komunikujete?</a:t>
            </a:r>
          </a:p>
          <a:p>
            <a:r>
              <a:rPr lang="cs-CZ" dirty="0" smtClean="0"/>
              <a:t>Setkali jste se někdy s neetickým chováním?</a:t>
            </a:r>
          </a:p>
          <a:p>
            <a:r>
              <a:rPr lang="cs-CZ" dirty="0" smtClean="0"/>
              <a:t>Pokud ano, s jakým?</a:t>
            </a:r>
          </a:p>
          <a:p>
            <a:r>
              <a:rPr lang="cs-CZ" dirty="0" smtClean="0"/>
              <a:t>Co to znamená, když je nějaký text napsán VELKÝMI PÍSMENY?</a:t>
            </a:r>
          </a:p>
          <a:p>
            <a:r>
              <a:rPr lang="cs-CZ" dirty="0" smtClean="0"/>
              <a:t>Jak budete postupovat proti SPAMU?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8372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540</Words>
  <Application>Microsoft Office PowerPoint</Application>
  <PresentationFormat>Širokoúhlá obrazovka</PresentationFormat>
  <Paragraphs>91</Paragraphs>
  <Slides>12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Motiv Office</vt:lpstr>
      <vt:lpstr>Netetika, netiquette Zásady slušného chování na internetu </vt:lpstr>
      <vt:lpstr>Základní pravidla Zásady slušného chování na internetu </vt:lpstr>
      <vt:lpstr>Prezentace aplikace PowerPoint</vt:lpstr>
      <vt:lpstr>DESATERO PŘIKÁZÁNÍ POČÍTAČOVÉ ETIKY   převzato z The Computer Ethics Institute</vt:lpstr>
      <vt:lpstr>Dobré zvyky</vt:lpstr>
      <vt:lpstr>Formální komunikace</vt:lpstr>
      <vt:lpstr>E-mail- náležitosti </vt:lpstr>
      <vt:lpstr>E-mail- příloha</vt:lpstr>
      <vt:lpstr>E-mail - chyby</vt:lpstr>
      <vt:lpstr>SPAM</vt:lpstr>
      <vt:lpstr>HOAX</vt:lpstr>
      <vt:lpstr>Otázky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Netetika, netiquette Zásady slušného chování na internetu</dc:title>
  <dc:creator>Synek</dc:creator>
  <cp:lastModifiedBy>Synek</cp:lastModifiedBy>
  <cp:revision>3</cp:revision>
  <dcterms:created xsi:type="dcterms:W3CDTF">2019-09-17T21:24:37Z</dcterms:created>
  <dcterms:modified xsi:type="dcterms:W3CDTF">2019-09-17T21:49:26Z</dcterms:modified>
</cp:coreProperties>
</file>